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1" r:id="rId2"/>
    <p:sldId id="282" r:id="rId3"/>
    <p:sldId id="283" r:id="rId4"/>
    <p:sldId id="284" r:id="rId5"/>
    <p:sldId id="285" r:id="rId6"/>
    <p:sldId id="290" r:id="rId7"/>
    <p:sldId id="289" r:id="rId8"/>
    <p:sldId id="296" r:id="rId9"/>
    <p:sldId id="297" r:id="rId10"/>
    <p:sldId id="292" r:id="rId11"/>
    <p:sldId id="294" r:id="rId12"/>
    <p:sldId id="300" r:id="rId13"/>
    <p:sldId id="301" r:id="rId14"/>
    <p:sldId id="302" r:id="rId15"/>
  </p:sldIdLst>
  <p:sldSz cx="9144000" cy="6858000" type="screen4x3"/>
  <p:notesSz cx="6858000" cy="994568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434" autoAdjust="0"/>
  </p:normalViewPr>
  <p:slideViewPr>
    <p:cSldViewPr>
      <p:cViewPr varScale="1">
        <p:scale>
          <a:sx n="69" d="100"/>
          <a:sy n="69" d="100"/>
        </p:scale>
        <p:origin x="135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B2B23-B72F-4BD7-B8A9-53FDBBF353D3}" type="datetimeFigureOut">
              <a:rPr lang="nb-NO" smtClean="0"/>
              <a:t>05.09.2020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74E68-CCF1-44B8-9419-C76D3B0FB5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7580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74E68-CCF1-44B8-9419-C76D3B0FB522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4407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9BEF-D53E-44EE-8F0D-1837BAC3C4DD}" type="datetimeFigureOut">
              <a:rPr lang="nb-NO" smtClean="0"/>
              <a:t>05.09.2020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3A74-25FF-4346-9D12-C56F88D5296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66848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9BEF-D53E-44EE-8F0D-1837BAC3C4DD}" type="datetimeFigureOut">
              <a:rPr lang="nb-NO" smtClean="0"/>
              <a:t>05.09.2020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3A74-25FF-4346-9D12-C56F88D5296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4511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9BEF-D53E-44EE-8F0D-1837BAC3C4DD}" type="datetimeFigureOut">
              <a:rPr lang="nb-NO" smtClean="0"/>
              <a:t>05.09.2020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3A74-25FF-4346-9D12-C56F88D5296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0856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9BEF-D53E-44EE-8F0D-1837BAC3C4DD}" type="datetimeFigureOut">
              <a:rPr lang="nb-NO" smtClean="0"/>
              <a:t>05.09.2020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3A74-25FF-4346-9D12-C56F88D5296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580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9BEF-D53E-44EE-8F0D-1837BAC3C4DD}" type="datetimeFigureOut">
              <a:rPr lang="nb-NO" smtClean="0"/>
              <a:t>05.09.2020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3A74-25FF-4346-9D12-C56F88D5296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1811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9BEF-D53E-44EE-8F0D-1837BAC3C4DD}" type="datetimeFigureOut">
              <a:rPr lang="nb-NO" smtClean="0"/>
              <a:t>05.09.2020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3A74-25FF-4346-9D12-C56F88D5296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0946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9BEF-D53E-44EE-8F0D-1837BAC3C4DD}" type="datetimeFigureOut">
              <a:rPr lang="nb-NO" smtClean="0"/>
              <a:t>05.09.2020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3A74-25FF-4346-9D12-C56F88D5296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57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9BEF-D53E-44EE-8F0D-1837BAC3C4DD}" type="datetimeFigureOut">
              <a:rPr lang="nb-NO" smtClean="0"/>
              <a:t>05.09.2020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3A74-25FF-4346-9D12-C56F88D5296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6574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9BEF-D53E-44EE-8F0D-1837BAC3C4DD}" type="datetimeFigureOut">
              <a:rPr lang="nb-NO" smtClean="0"/>
              <a:t>05.09.2020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3A74-25FF-4346-9D12-C56F88D5296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702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9BEF-D53E-44EE-8F0D-1837BAC3C4DD}" type="datetimeFigureOut">
              <a:rPr lang="nb-NO" smtClean="0"/>
              <a:t>05.09.2020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3A74-25FF-4346-9D12-C56F88D5296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32089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A9BEF-D53E-44EE-8F0D-1837BAC3C4DD}" type="datetimeFigureOut">
              <a:rPr lang="nb-NO" smtClean="0"/>
              <a:t>05.09.2020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3A74-25FF-4346-9D12-C56F88D5296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4261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A9BEF-D53E-44EE-8F0D-1837BAC3C4DD}" type="datetimeFigureOut">
              <a:rPr lang="nb-NO" smtClean="0"/>
              <a:t>05.09.2020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73A74-25FF-4346-9D12-C56F88D5296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93756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3024336"/>
          </a:xfrm>
        </p:spPr>
        <p:txBody>
          <a:bodyPr>
            <a:normAutofit fontScale="90000"/>
          </a:bodyPr>
          <a:lstStyle/>
          <a:p>
            <a:r>
              <a:rPr lang="nb-NO" sz="4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Odd Gunnar Skagestad:</a:t>
            </a:r>
            <a:br>
              <a:rPr lang="nb-NO" sz="4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b-NO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b-NO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b-NO" sz="10700" dirty="0" smtClean="0">
                <a:solidFill>
                  <a:schemeClr val="tx2"/>
                </a:solidFill>
                <a:cs typeface="Arial" panose="020B0604020202020204" pitchFamily="34" charset="0"/>
              </a:rPr>
              <a:t>NEGOTIATIONS</a:t>
            </a:r>
            <a:r>
              <a:rPr lang="nb-NO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b-NO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b-NO" sz="53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nb-NO" sz="5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nb-NO" sz="53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nb-NO" sz="9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b-NO" sz="9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b-NO" sz="5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General </a:t>
            </a:r>
            <a:r>
              <a:rPr lang="nb-NO" sz="53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r>
              <a:rPr lang="nb-NO" sz="53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nb-NO" sz="5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b-NO" sz="5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nb-NO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2088232"/>
          </a:xfrm>
        </p:spPr>
        <p:txBody>
          <a:bodyPr>
            <a:normAutofit fontScale="92500" lnSpcReduction="10000"/>
          </a:bodyPr>
          <a:lstStyle/>
          <a:p>
            <a:pPr algn="r"/>
            <a:endParaRPr lang="nb-NO" dirty="0" smtClean="0"/>
          </a:p>
          <a:p>
            <a:endParaRPr lang="nb-NO" dirty="0"/>
          </a:p>
          <a:p>
            <a:r>
              <a:rPr lang="nb-NO" sz="3000" dirty="0" smtClean="0"/>
              <a:t>SKAGESTAD  MARINE  &amp;  POLAR  CONSULT</a:t>
            </a:r>
          </a:p>
          <a:p>
            <a:r>
              <a:rPr lang="nb-NO" sz="3000" dirty="0" smtClean="0"/>
              <a:t>10. april 2015.</a:t>
            </a:r>
            <a:endParaRPr lang="nb-NO" sz="3000" dirty="0"/>
          </a:p>
        </p:txBody>
      </p:sp>
    </p:spTree>
    <p:extLst>
      <p:ext uri="{BB962C8B-B14F-4D97-AF65-F5344CB8AC3E}">
        <p14:creationId xmlns:p14="http://schemas.microsoft.com/office/powerpoint/2010/main" val="306307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0"/>
            <a:ext cx="5472608" cy="6823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268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2898" y="0"/>
            <a:ext cx="62725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125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681" y="1714260"/>
            <a:ext cx="4572638" cy="3429479"/>
          </a:xfrm>
          <a:prstGeom prst="rect">
            <a:avLst/>
          </a:prstGeom>
        </p:spPr>
      </p:pic>
      <p:pic>
        <p:nvPicPr>
          <p:cNvPr id="3" name="Bild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52536" y="-387424"/>
            <a:ext cx="9912127" cy="7677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307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681" y="1714260"/>
            <a:ext cx="4572638" cy="3429479"/>
          </a:xfrm>
          <a:prstGeom prst="rect">
            <a:avLst/>
          </a:prstGeom>
        </p:spPr>
      </p:pic>
      <p:pic>
        <p:nvPicPr>
          <p:cNvPr id="3" name="Bild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8520" y="0"/>
            <a:ext cx="9670436" cy="7334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814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3220" y="-43491"/>
            <a:ext cx="9731763" cy="6901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174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467544" y="0"/>
            <a:ext cx="8496944" cy="6858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b-NO" sz="3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b="1" dirty="0">
                <a:solidFill>
                  <a:srgbClr val="000000"/>
                </a:solidFill>
                <a:latin typeface="Arial" panose="020B0604020202020204" pitchFamily="34" charset="0"/>
              </a:rPr>
              <a:t>SHOULD WE ENTER INTO (INITIATE) NEGOTIATIONS? </a:t>
            </a:r>
            <a:endParaRPr lang="en-US" sz="36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nb-NO" sz="2400" b="1" dirty="0">
                <a:solidFill>
                  <a:srgbClr val="000000"/>
                </a:solidFill>
                <a:latin typeface="Arial" panose="020B0604020202020204" pitchFamily="34" charset="0"/>
              </a:rPr>
              <a:t>QUESTIONS TO CONSIDER: </a:t>
            </a:r>
            <a:endParaRPr lang="nb-NO" sz="2400" b="1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nb-NO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1.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WHAT IS OUR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B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EST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LTERNATIVE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T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O A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N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EGOTIATED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GREEMENT (OUR </a:t>
            </a: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BATNA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)? 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nb-NO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2.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WHAT IS THE MINIMUM WITH WHICH WE WOULD BE SATISFIED? 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nb-NO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</a:rPr>
              <a:t>3.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WHAT ARE THE (POLITICAL) COSTS OF ACCEPTING OR PROPOSING AN AGREEMENT THAT FAILS TO MEET THIS REQUIREMENT? 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011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2286000" y="2628781"/>
            <a:ext cx="4572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nb-NO" sz="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pt-BR" sz="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pt-BR" b="1" dirty="0">
                <a:solidFill>
                  <a:srgbClr val="000000"/>
                </a:solidFill>
                <a:latin typeface="Arial" panose="020B0604020202020204" pitchFamily="34" charset="0"/>
              </a:rPr>
              <a:t>B A T N A </a:t>
            </a:r>
            <a:endParaRPr lang="pt-BR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nb-NO" b="1" dirty="0">
                <a:solidFill>
                  <a:srgbClr val="000000"/>
                </a:solidFill>
                <a:latin typeface="Arial" panose="020B0604020202020204" pitchFamily="34" charset="0"/>
              </a:rPr>
              <a:t>Best Alternative </a:t>
            </a:r>
            <a:endParaRPr lang="nb-NO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nb-NO" b="1" dirty="0">
                <a:solidFill>
                  <a:srgbClr val="000000"/>
                </a:solidFill>
                <a:latin typeface="Arial" panose="020B0604020202020204" pitchFamily="34" charset="0"/>
              </a:rPr>
              <a:t>To a </a:t>
            </a:r>
            <a:endParaRPr lang="nb-NO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nb-NO" b="1" dirty="0" err="1">
                <a:solidFill>
                  <a:srgbClr val="000000"/>
                </a:solidFill>
                <a:latin typeface="Arial" panose="020B0604020202020204" pitchFamily="34" charset="0"/>
              </a:rPr>
              <a:t>Negotiated</a:t>
            </a:r>
            <a:r>
              <a:rPr lang="nb-NO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nb-NO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nb-NO" b="1" dirty="0">
                <a:solidFill>
                  <a:srgbClr val="000000"/>
                </a:solidFill>
                <a:latin typeface="Arial" panose="020B0604020202020204" pitchFamily="34" charset="0"/>
              </a:rPr>
              <a:t>Agreement </a:t>
            </a:r>
            <a:endParaRPr lang="nb-NO" dirty="0"/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0366" y="-404016"/>
            <a:ext cx="5403268" cy="766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166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-1"/>
            <a:ext cx="6918580" cy="767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848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5" y="0"/>
            <a:ext cx="92358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479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991" y="44624"/>
            <a:ext cx="6813377" cy="698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540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260648"/>
            <a:ext cx="7272808" cy="64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918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213" y="0"/>
            <a:ext cx="91744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8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681" y="1714260"/>
            <a:ext cx="4572638" cy="3429479"/>
          </a:xfrm>
          <a:prstGeom prst="rect">
            <a:avLst/>
          </a:prstGeom>
        </p:spPr>
      </p:pic>
      <p:pic>
        <p:nvPicPr>
          <p:cNvPr id="3" name="Bild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80528" y="-675456"/>
            <a:ext cx="9793088" cy="8064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892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91</Words>
  <Application>Microsoft Office PowerPoint</Application>
  <PresentationFormat>Skjermfremvisning (4:3)</PresentationFormat>
  <Paragraphs>22</Paragraphs>
  <Slides>14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Odd Gunnar Skagestad:  NEGOTIATIONS Theory &amp; Practice A General Introduction   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Ministry of Foreign Affairs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‘The High North’</dc:title>
  <dc:creator>Skagestad Odd Gunnar</dc:creator>
  <cp:lastModifiedBy>Odd Gunnar Skagestad</cp:lastModifiedBy>
  <cp:revision>93</cp:revision>
  <cp:lastPrinted>2015-03-23T22:09:14Z</cp:lastPrinted>
  <dcterms:created xsi:type="dcterms:W3CDTF">2013-01-22T09:38:19Z</dcterms:created>
  <dcterms:modified xsi:type="dcterms:W3CDTF">2020-09-05T20:22:43Z</dcterms:modified>
</cp:coreProperties>
</file>