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87" r:id="rId3"/>
    <p:sldId id="288" r:id="rId4"/>
    <p:sldId id="282" r:id="rId5"/>
    <p:sldId id="283" r:id="rId6"/>
    <p:sldId id="291" r:id="rId7"/>
    <p:sldId id="285" r:id="rId8"/>
    <p:sldId id="292" r:id="rId9"/>
    <p:sldId id="293" r:id="rId10"/>
    <p:sldId id="284" r:id="rId11"/>
    <p:sldId id="294" r:id="rId12"/>
    <p:sldId id="286" r:id="rId13"/>
    <p:sldId id="289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B2B23-B72F-4BD7-B8A9-53FDBBF353D3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74E68-CCF1-44B8-9419-C76D3B0FB5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58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84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51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56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80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81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94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7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57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0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08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61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9BEF-D53E-44EE-8F0D-1837BAC3C4DD}" type="datetimeFigureOut">
              <a:rPr lang="nb-NO" smtClean="0"/>
              <a:t>24.11.2014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75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gskagestad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0648" y="692696"/>
            <a:ext cx="8422704" cy="4176464"/>
          </a:xfrm>
        </p:spPr>
        <p:txBody>
          <a:bodyPr>
            <a:normAutofit fontScale="90000"/>
          </a:bodyPr>
          <a:lstStyle/>
          <a:p>
            <a: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 Gunnar Skagestad:</a:t>
            </a:r>
            <a:b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Norsk og internasjonal politikk i Antarktis</a:t>
            </a:r>
            <a:r>
              <a:rPr lang="nb-NO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(KYSTVAKTEN, 21. NOVEMBER 2014.)</a:t>
            </a:r>
            <a:endParaRPr lang="nb-NO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2088232"/>
          </a:xfrm>
        </p:spPr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/>
          </a:p>
          <a:p>
            <a:r>
              <a:rPr lang="nb-NO" sz="3000" dirty="0" smtClean="0"/>
              <a:t>SKAGESTAD MARINE &amp; POLAR CONSULT</a:t>
            </a:r>
          </a:p>
          <a:p>
            <a:r>
              <a:rPr lang="nb-NO" sz="2400" dirty="0" smtClean="0">
                <a:hlinkClick r:id="rId2"/>
              </a:rPr>
              <a:t>WWW.OGSKAGESTAD.NET</a:t>
            </a:r>
            <a:r>
              <a:rPr lang="nb-NO" sz="2400" dirty="0" smtClean="0"/>
              <a:t>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651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02" y="6663"/>
            <a:ext cx="5858995" cy="6866092"/>
          </a:xfrm>
        </p:spPr>
      </p:pic>
    </p:spTree>
    <p:extLst>
      <p:ext uri="{BB962C8B-B14F-4D97-AF65-F5344CB8AC3E}">
        <p14:creationId xmlns:p14="http://schemas.microsoft.com/office/powerpoint/2010/main" val="25004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" y="836712"/>
            <a:ext cx="9057757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8000" dirty="0" smtClean="0"/>
              <a:t>KRILL</a:t>
            </a:r>
            <a:endParaRPr lang="nb-NO" sz="8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7" y="1417638"/>
            <a:ext cx="8078453" cy="5179714"/>
          </a:xfrm>
        </p:spPr>
      </p:pic>
    </p:spTree>
    <p:extLst>
      <p:ext uri="{BB962C8B-B14F-4D97-AF65-F5344CB8AC3E}">
        <p14:creationId xmlns:p14="http://schemas.microsoft.com/office/powerpoint/2010/main" val="38513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1196752"/>
            <a:ext cx="10534367" cy="4896544"/>
          </a:xfrm>
        </p:spPr>
      </p:pic>
    </p:spTree>
    <p:extLst>
      <p:ext uri="{BB962C8B-B14F-4D97-AF65-F5344CB8AC3E}">
        <p14:creationId xmlns:p14="http://schemas.microsoft.com/office/powerpoint/2010/main" val="32435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13588"/>
              </p:ext>
            </p:extLst>
          </p:nvPr>
        </p:nvGraphicFramePr>
        <p:xfrm>
          <a:off x="-108520" y="-1028963"/>
          <a:ext cx="9721080" cy="11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Acrobat Document" r:id="rId3" imgW="5657554" imgH="8010144" progId="AcroExch.Document.11">
                  <p:embed/>
                </p:oleObj>
              </mc:Choice>
              <mc:Fallback>
                <p:oleObj name="Acrobat Document" r:id="rId3" imgW="5657554" imgH="801014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-1028963"/>
                        <a:ext cx="9721080" cy="1164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0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64902"/>
          </a:xfrm>
        </p:spPr>
        <p:txBody>
          <a:bodyPr>
            <a:noAutofit/>
          </a:bodyPr>
          <a:lstStyle/>
          <a:p>
            <a:r>
              <a:rPr lang="nb-NO" sz="6000" dirty="0" smtClean="0"/>
              <a:t>Norske biland i Antarktis</a:t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7200" dirty="0" smtClean="0"/>
              <a:t/>
            </a:r>
            <a:br>
              <a:rPr lang="nb-NO" sz="7200" dirty="0" smtClean="0"/>
            </a:br>
            <a:r>
              <a:rPr lang="nb-NO" sz="7200" dirty="0" smtClean="0"/>
              <a:t>NORSKE  BILAND</a:t>
            </a:r>
            <a:br>
              <a:rPr lang="nb-NO" sz="7200" dirty="0" smtClean="0"/>
            </a:br>
            <a:r>
              <a:rPr lang="nb-NO" sz="7200" dirty="0" smtClean="0"/>
              <a:t>I  ANTARKTIS</a:t>
            </a:r>
            <a:br>
              <a:rPr lang="nb-NO" sz="7200" dirty="0" smtClean="0"/>
            </a:br>
            <a:r>
              <a:rPr lang="nb-NO" sz="7200" dirty="0" smtClean="0"/>
              <a:t/>
            </a:r>
            <a:br>
              <a:rPr lang="nb-NO" sz="7200" dirty="0" smtClean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7200" dirty="0" smtClean="0"/>
              <a:t/>
            </a:r>
            <a:br>
              <a:rPr lang="nb-NO" sz="7200" dirty="0" smtClean="0"/>
            </a:br>
            <a:endParaRPr lang="nb-NO" sz="7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772816"/>
            <a:ext cx="11449272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6000" dirty="0" smtClean="0"/>
          </a:p>
          <a:p>
            <a:r>
              <a:rPr lang="nb-NO" sz="6000" dirty="0" smtClean="0"/>
              <a:t>Bouvetøya </a:t>
            </a:r>
            <a:r>
              <a:rPr lang="nb-NO" sz="6000" dirty="0"/>
              <a:t>(1928</a:t>
            </a:r>
            <a:r>
              <a:rPr lang="nb-NO" sz="6000" dirty="0" smtClean="0"/>
              <a:t>)</a:t>
            </a:r>
          </a:p>
          <a:p>
            <a:r>
              <a:rPr lang="nb-NO" sz="6000" dirty="0" smtClean="0"/>
              <a:t>Peter I Øy (1931)</a:t>
            </a:r>
          </a:p>
          <a:p>
            <a:r>
              <a:rPr lang="nb-NO" sz="6000" dirty="0" smtClean="0"/>
              <a:t>Dronning Maud Land (1939)</a:t>
            </a:r>
            <a:endParaRPr lang="nb-NO" sz="6000" dirty="0"/>
          </a:p>
        </p:txBody>
      </p:sp>
    </p:spTree>
    <p:extLst>
      <p:ext uri="{BB962C8B-B14F-4D97-AF65-F5344CB8AC3E}">
        <p14:creationId xmlns:p14="http://schemas.microsoft.com/office/powerpoint/2010/main" val="36650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893596"/>
              </p:ext>
            </p:extLst>
          </p:nvPr>
        </p:nvGraphicFramePr>
        <p:xfrm>
          <a:off x="1619672" y="-675456"/>
          <a:ext cx="5760640" cy="784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5657554" imgH="8010144" progId="AcroExch.Document.11">
                  <p:embed/>
                </p:oleObj>
              </mc:Choice>
              <mc:Fallback>
                <p:oleObj name="Acrobat Document" r:id="rId3" imgW="5657554" imgH="801014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-675456"/>
                        <a:ext cx="5760640" cy="7848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4639"/>
            <a:ext cx="6583361" cy="6583361"/>
          </a:xfrm>
        </p:spPr>
      </p:pic>
    </p:spTree>
    <p:extLst>
      <p:ext uri="{BB962C8B-B14F-4D97-AF65-F5344CB8AC3E}">
        <p14:creationId xmlns:p14="http://schemas.microsoft.com/office/powerpoint/2010/main" val="7970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7"/>
            <a:ext cx="9144000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5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681565"/>
              </p:ext>
            </p:extLst>
          </p:nvPr>
        </p:nvGraphicFramePr>
        <p:xfrm>
          <a:off x="1838118" y="-387424"/>
          <a:ext cx="5398178" cy="763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3" imgW="5667121" imgH="8010144" progId="AcroExch.Document.11">
                  <p:embed/>
                </p:oleObj>
              </mc:Choice>
              <mc:Fallback>
                <p:oleObj name="Acrobat Document" r:id="rId3" imgW="5667121" imgH="801014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118" y="-387424"/>
                        <a:ext cx="5398178" cy="763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8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413" y="0"/>
            <a:ext cx="9169413" cy="7488832"/>
          </a:xfrm>
        </p:spPr>
        <p:txBody>
          <a:bodyPr>
            <a:normAutofit fontScale="90000"/>
          </a:bodyPr>
          <a:lstStyle/>
          <a:p>
            <a:r>
              <a:rPr lang="nb-NO" sz="6000" b="1" dirty="0" smtClean="0"/>
              <a:t>Antarktistraktaten,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undertegnet 1. desember 1959,</a:t>
            </a:r>
            <a:br>
              <a:rPr lang="nb-NO" dirty="0" smtClean="0"/>
            </a:br>
            <a:r>
              <a:rPr lang="nb-NO" dirty="0" smtClean="0"/>
              <a:t>i kraft 23. juni 1961.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4800" b="1" dirty="0" smtClean="0"/>
              <a:t>12 signatarparter: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7 kravshavere (Norge, UK, NZ, Frankrike, Australia, Chile, Argentina)</a:t>
            </a:r>
            <a:br>
              <a:rPr lang="nb-NO" dirty="0" smtClean="0"/>
            </a:br>
            <a:r>
              <a:rPr lang="nb-NO" dirty="0" smtClean="0"/>
              <a:t>5 ikke-kravshavere (USA, USSR, Belgia, Japan, Syd-Afrika)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453336"/>
            <a:ext cx="6400800" cy="404664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12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788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611074" cy="573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54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ANTARKTISTRAKTATEN</a:t>
            </a:r>
            <a:endParaRPr lang="nb-NO" sz="54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4000" b="1" dirty="0" smtClean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HOVEDINNHOLD: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14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FRYSING AV SUVERENITETSKRAV</a:t>
            </a:r>
            <a:endParaRPr lang="nb-NO" sz="36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DEMILITARISERING, ATOMFRITT</a:t>
            </a:r>
            <a:endParaRPr lang="nb-NO" sz="36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FRIHET TIL VITENSKAPELIG FORSKNING </a:t>
            </a:r>
            <a:endParaRPr lang="nb-NO" sz="36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FORSKNINGSSAMARBEID SOM UNDER IGY</a:t>
            </a:r>
            <a:endParaRPr lang="nb-NO" sz="36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INSPEKSJONSORDNING</a:t>
            </a:r>
            <a:endParaRPr lang="nb-NO" sz="3600" dirty="0"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3600" b="1" dirty="0">
                <a:latin typeface="Calibri" panose="020F0502020204030204" pitchFamily="34" charset="0"/>
                <a:ea typeface="SimSun" panose="02010600030101010101" pitchFamily="2" charset="-122"/>
                <a:cs typeface="Arial Unicode MS" panose="020B0604020202020204" pitchFamily="34" charset="-128"/>
              </a:rPr>
              <a:t>KONSULTASJONSORDNING</a:t>
            </a:r>
            <a:endParaRPr lang="nb-NO" sz="3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82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53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SimSun</vt:lpstr>
      <vt:lpstr>Arial</vt:lpstr>
      <vt:lpstr>Calibri</vt:lpstr>
      <vt:lpstr>Symbol</vt:lpstr>
      <vt:lpstr>Times New Roman</vt:lpstr>
      <vt:lpstr>Office Theme</vt:lpstr>
      <vt:lpstr>Acrobat Document</vt:lpstr>
      <vt:lpstr>Odd Gunnar Skagestad:  Norsk og internasjonal politikk i Antarktis  (KYSTVAKTEN, 21. NOVEMBER 2014.)</vt:lpstr>
      <vt:lpstr>PowerPoint Presentation</vt:lpstr>
      <vt:lpstr>Norske biland i Antarktis        NORSKE  BILAND I  ANTARKTIS        </vt:lpstr>
      <vt:lpstr>PowerPoint Presentation</vt:lpstr>
      <vt:lpstr>PowerPoint Presentation</vt:lpstr>
      <vt:lpstr>PowerPoint Presentation</vt:lpstr>
      <vt:lpstr>PowerPoint Presentation</vt:lpstr>
      <vt:lpstr>Antarktistraktaten, undertegnet 1. desember 1959, i kraft 23. juni 1961.  12 signatarparter: 7 kravshavere (Norge, UK, NZ, Frankrike, Australia, Chile, Argentina) 5 ikke-kravshavere (USA, USSR, Belgia, Japan, Syd-Afrika)  </vt:lpstr>
      <vt:lpstr>PowerPoint Presentation</vt:lpstr>
      <vt:lpstr>PowerPoint Presentation</vt:lpstr>
      <vt:lpstr>PowerPoint Presentation</vt:lpstr>
      <vt:lpstr>KRILL</vt:lpstr>
      <vt:lpstr>PowerPoint Presentation</vt:lpstr>
    </vt:vector>
  </TitlesOfParts>
  <Company>Ministry of Foreign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‘The High North’</dc:title>
  <dc:creator>Skagestad Odd Gunnar</dc:creator>
  <cp:lastModifiedBy>Skagestad, Odd Gunnar</cp:lastModifiedBy>
  <cp:revision>41</cp:revision>
  <dcterms:created xsi:type="dcterms:W3CDTF">2013-01-22T09:38:19Z</dcterms:created>
  <dcterms:modified xsi:type="dcterms:W3CDTF">2014-11-24T13:27:34Z</dcterms:modified>
</cp:coreProperties>
</file>