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1" r:id="rId2"/>
    <p:sldId id="287" r:id="rId3"/>
    <p:sldId id="288" r:id="rId4"/>
    <p:sldId id="282" r:id="rId5"/>
    <p:sldId id="283" r:id="rId6"/>
    <p:sldId id="285" r:id="rId7"/>
    <p:sldId id="284" r:id="rId8"/>
    <p:sldId id="286" r:id="rId9"/>
    <p:sldId id="289" r:id="rId1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B2B23-B72F-4BD7-B8A9-53FDBBF353D3}" type="datetimeFigureOut">
              <a:rPr lang="nb-NO" smtClean="0"/>
              <a:t>30.04.2014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74E68-CCF1-44B8-9419-C76D3B0FB52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7580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9BEF-D53E-44EE-8F0D-1837BAC3C4DD}" type="datetimeFigureOut">
              <a:rPr lang="nb-NO" smtClean="0"/>
              <a:t>30.04.2014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3A74-25FF-4346-9D12-C56F88D529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6848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9BEF-D53E-44EE-8F0D-1837BAC3C4DD}" type="datetimeFigureOut">
              <a:rPr lang="nb-NO" smtClean="0"/>
              <a:t>30.04.2014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3A74-25FF-4346-9D12-C56F88D529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4511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9BEF-D53E-44EE-8F0D-1837BAC3C4DD}" type="datetimeFigureOut">
              <a:rPr lang="nb-NO" smtClean="0"/>
              <a:t>30.04.2014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3A74-25FF-4346-9D12-C56F88D529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856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9BEF-D53E-44EE-8F0D-1837BAC3C4DD}" type="datetimeFigureOut">
              <a:rPr lang="nb-NO" smtClean="0"/>
              <a:t>30.04.2014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3A74-25FF-4346-9D12-C56F88D529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580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9BEF-D53E-44EE-8F0D-1837BAC3C4DD}" type="datetimeFigureOut">
              <a:rPr lang="nb-NO" smtClean="0"/>
              <a:t>30.04.2014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3A74-25FF-4346-9D12-C56F88D529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1811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9BEF-D53E-44EE-8F0D-1837BAC3C4DD}" type="datetimeFigureOut">
              <a:rPr lang="nb-NO" smtClean="0"/>
              <a:t>30.04.2014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3A74-25FF-4346-9D12-C56F88D529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094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9BEF-D53E-44EE-8F0D-1837BAC3C4DD}" type="datetimeFigureOut">
              <a:rPr lang="nb-NO" smtClean="0"/>
              <a:t>30.04.2014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3A74-25FF-4346-9D12-C56F88D529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57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9BEF-D53E-44EE-8F0D-1837BAC3C4DD}" type="datetimeFigureOut">
              <a:rPr lang="nb-NO" smtClean="0"/>
              <a:t>30.04.2014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3A74-25FF-4346-9D12-C56F88D529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6574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9BEF-D53E-44EE-8F0D-1837BAC3C4DD}" type="datetimeFigureOut">
              <a:rPr lang="nb-NO" smtClean="0"/>
              <a:t>30.04.2014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3A74-25FF-4346-9D12-C56F88D529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70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9BEF-D53E-44EE-8F0D-1837BAC3C4DD}" type="datetimeFigureOut">
              <a:rPr lang="nb-NO" smtClean="0"/>
              <a:t>30.04.2014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3A74-25FF-4346-9D12-C56F88D529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208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A9BEF-D53E-44EE-8F0D-1837BAC3C4DD}" type="datetimeFigureOut">
              <a:rPr lang="nb-NO" smtClean="0"/>
              <a:t>30.04.2014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3A74-25FF-4346-9D12-C56F88D529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2617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A9BEF-D53E-44EE-8F0D-1837BAC3C4DD}" type="datetimeFigureOut">
              <a:rPr lang="nb-NO" smtClean="0"/>
              <a:t>30.04.2014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73A74-25FF-4346-9D12-C56F88D529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375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</p:spPr>
        <p:txBody>
          <a:bodyPr>
            <a:normAutofit fontScale="90000"/>
          </a:bodyPr>
          <a:lstStyle/>
          <a:p>
            <a:r>
              <a:rPr lang="nb-NO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Odd Gunnar Skagestad:</a:t>
            </a:r>
            <a:br>
              <a:rPr lang="nb-NO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nb-NO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Norsk og internasjonal politikk i Antarktis</a:t>
            </a:r>
            <a:endParaRPr lang="nb-NO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2088232"/>
          </a:xfrm>
        </p:spPr>
        <p:txBody>
          <a:bodyPr>
            <a:normAutofit lnSpcReduction="10000"/>
          </a:bodyPr>
          <a:lstStyle/>
          <a:p>
            <a:endParaRPr lang="nb-NO" dirty="0" smtClean="0"/>
          </a:p>
          <a:p>
            <a:endParaRPr lang="nb-NO" dirty="0"/>
          </a:p>
          <a:p>
            <a:r>
              <a:rPr lang="nb-NO" sz="3000" dirty="0" smtClean="0"/>
              <a:t>SKAGESTAD MARINE &amp; POLAR CONSULT</a:t>
            </a:r>
          </a:p>
          <a:p>
            <a:r>
              <a:rPr lang="nb-NO" sz="3000" dirty="0"/>
              <a:t>9</a:t>
            </a:r>
            <a:r>
              <a:rPr lang="nb-NO" sz="3000" dirty="0" smtClean="0"/>
              <a:t>. MAI  2014.</a:t>
            </a:r>
            <a:endParaRPr lang="nb-NO" sz="3000" dirty="0"/>
          </a:p>
        </p:txBody>
      </p:sp>
    </p:spTree>
    <p:extLst>
      <p:ext uri="{BB962C8B-B14F-4D97-AF65-F5344CB8AC3E}">
        <p14:creationId xmlns:p14="http://schemas.microsoft.com/office/powerpoint/2010/main" val="306307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4" name="Plassholder for innhold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413588"/>
              </p:ext>
            </p:extLst>
          </p:nvPr>
        </p:nvGraphicFramePr>
        <p:xfrm>
          <a:off x="-108520" y="-1028963"/>
          <a:ext cx="9721080" cy="1164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Acrobat Document" r:id="rId3" imgW="5657554" imgH="8010144" progId="AcroExch.Document.11">
                  <p:embed/>
                </p:oleObj>
              </mc:Choice>
              <mc:Fallback>
                <p:oleObj name="Acrobat Document" r:id="rId3" imgW="5657554" imgH="801014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08520" y="-1028963"/>
                        <a:ext cx="9721080" cy="11643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807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1052736"/>
            <a:ext cx="9144000" cy="364902"/>
          </a:xfrm>
        </p:spPr>
        <p:txBody>
          <a:bodyPr>
            <a:noAutofit/>
          </a:bodyPr>
          <a:lstStyle/>
          <a:p>
            <a:r>
              <a:rPr lang="nb-NO" sz="6000" dirty="0" smtClean="0"/>
              <a:t>Norske biland i Antarktis</a:t>
            </a:r>
            <a:br>
              <a:rPr lang="nb-NO" sz="6000" dirty="0" smtClean="0"/>
            </a:br>
            <a:r>
              <a:rPr lang="nb-NO" sz="6000" dirty="0"/>
              <a:t/>
            </a:r>
            <a:br>
              <a:rPr lang="nb-NO" sz="6000" dirty="0"/>
            </a:br>
            <a:r>
              <a:rPr lang="nb-NO" sz="6000" dirty="0" smtClean="0"/>
              <a:t/>
            </a:r>
            <a:br>
              <a:rPr lang="nb-NO" sz="6000" dirty="0" smtClean="0"/>
            </a:br>
            <a:r>
              <a:rPr lang="nb-NO" sz="6000" dirty="0"/>
              <a:t/>
            </a:r>
            <a:br>
              <a:rPr lang="nb-NO" sz="6000" dirty="0"/>
            </a:br>
            <a:r>
              <a:rPr lang="nb-NO" sz="6000" dirty="0" smtClean="0"/>
              <a:t/>
            </a:r>
            <a:br>
              <a:rPr lang="nb-NO" sz="6000" dirty="0" smtClean="0"/>
            </a:br>
            <a:r>
              <a:rPr lang="nb-NO" sz="6000" dirty="0"/>
              <a:t/>
            </a:r>
            <a:br>
              <a:rPr lang="nb-NO" sz="6000" dirty="0"/>
            </a:br>
            <a:r>
              <a:rPr lang="nb-NO" sz="6000" dirty="0" smtClean="0"/>
              <a:t/>
            </a:r>
            <a:br>
              <a:rPr lang="nb-NO" sz="6000" dirty="0" smtClean="0"/>
            </a:br>
            <a:r>
              <a:rPr lang="nb-NO" sz="7200" dirty="0" smtClean="0"/>
              <a:t/>
            </a:r>
            <a:br>
              <a:rPr lang="nb-NO" sz="7200" dirty="0" smtClean="0"/>
            </a:br>
            <a:r>
              <a:rPr lang="nb-NO" sz="7200" dirty="0" smtClean="0"/>
              <a:t>NORSKE  BILAND</a:t>
            </a:r>
            <a:br>
              <a:rPr lang="nb-NO" sz="7200" dirty="0" smtClean="0"/>
            </a:br>
            <a:r>
              <a:rPr lang="nb-NO" sz="7200" dirty="0" smtClean="0"/>
              <a:t>I  ANTARKTIS</a:t>
            </a:r>
            <a:br>
              <a:rPr lang="nb-NO" sz="7200" dirty="0" smtClean="0"/>
            </a:br>
            <a:r>
              <a:rPr lang="nb-NO" sz="7200" dirty="0" smtClean="0"/>
              <a:t/>
            </a:r>
            <a:br>
              <a:rPr lang="nb-NO" sz="7200" dirty="0" smtClean="0"/>
            </a:br>
            <a:r>
              <a:rPr lang="nb-NO" sz="6000" dirty="0" smtClean="0"/>
              <a:t/>
            </a:r>
            <a:br>
              <a:rPr lang="nb-NO" sz="6000" dirty="0" smtClean="0"/>
            </a:br>
            <a:r>
              <a:rPr lang="nb-NO" sz="6000" dirty="0"/>
              <a:t/>
            </a:r>
            <a:br>
              <a:rPr lang="nb-NO" sz="6000" dirty="0"/>
            </a:br>
            <a:r>
              <a:rPr lang="nb-NO" sz="6000" dirty="0" smtClean="0"/>
              <a:t/>
            </a:r>
            <a:br>
              <a:rPr lang="nb-NO" sz="6000" dirty="0" smtClean="0"/>
            </a:br>
            <a:r>
              <a:rPr lang="nb-NO" sz="6000" dirty="0"/>
              <a:t/>
            </a:r>
            <a:br>
              <a:rPr lang="nb-NO" sz="6000" dirty="0"/>
            </a:br>
            <a:r>
              <a:rPr lang="nb-NO" sz="6000" dirty="0" smtClean="0"/>
              <a:t/>
            </a:r>
            <a:br>
              <a:rPr lang="nb-NO" sz="6000" dirty="0" smtClean="0"/>
            </a:br>
            <a:r>
              <a:rPr lang="nb-NO" sz="7200" dirty="0" smtClean="0"/>
              <a:t/>
            </a:r>
            <a:br>
              <a:rPr lang="nb-NO" sz="7200" dirty="0" smtClean="0"/>
            </a:br>
            <a:endParaRPr lang="nb-NO" sz="7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0" y="1772816"/>
            <a:ext cx="11449272" cy="50851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6000" dirty="0" smtClean="0"/>
          </a:p>
          <a:p>
            <a:r>
              <a:rPr lang="nb-NO" sz="6000" dirty="0" smtClean="0"/>
              <a:t>Bouvetøya </a:t>
            </a:r>
            <a:r>
              <a:rPr lang="nb-NO" sz="6000" dirty="0"/>
              <a:t>(1928</a:t>
            </a:r>
            <a:r>
              <a:rPr lang="nb-NO" sz="6000" dirty="0" smtClean="0"/>
              <a:t>)</a:t>
            </a:r>
          </a:p>
          <a:p>
            <a:r>
              <a:rPr lang="nb-NO" sz="6000" dirty="0" smtClean="0"/>
              <a:t>Peter I Øy (1931)</a:t>
            </a:r>
          </a:p>
          <a:p>
            <a:r>
              <a:rPr lang="nb-NO" sz="6000" dirty="0" smtClean="0"/>
              <a:t>Dronning Maud Land (1939)</a:t>
            </a:r>
            <a:endParaRPr lang="nb-NO" sz="6000" dirty="0"/>
          </a:p>
        </p:txBody>
      </p:sp>
    </p:spTree>
    <p:extLst>
      <p:ext uri="{BB962C8B-B14F-4D97-AF65-F5344CB8AC3E}">
        <p14:creationId xmlns:p14="http://schemas.microsoft.com/office/powerpoint/2010/main" val="36650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4" name="Plassholder for innhold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893596"/>
              </p:ext>
            </p:extLst>
          </p:nvPr>
        </p:nvGraphicFramePr>
        <p:xfrm>
          <a:off x="1619672" y="-675456"/>
          <a:ext cx="5760640" cy="7848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r:id="rId3" imgW="5657554" imgH="8010144" progId="AcroExch.Document.11">
                  <p:embed/>
                </p:oleObj>
              </mc:Choice>
              <mc:Fallback>
                <p:oleObj name="Acrobat Document" r:id="rId3" imgW="5657554" imgH="801014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-675456"/>
                        <a:ext cx="5760640" cy="7848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56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4639"/>
            <a:ext cx="6583361" cy="6583361"/>
          </a:xfrm>
        </p:spPr>
      </p:pic>
    </p:spTree>
    <p:extLst>
      <p:ext uri="{BB962C8B-B14F-4D97-AF65-F5344CB8AC3E}">
        <p14:creationId xmlns:p14="http://schemas.microsoft.com/office/powerpoint/2010/main" val="79706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4" name="Plassholder for innhold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681565"/>
              </p:ext>
            </p:extLst>
          </p:nvPr>
        </p:nvGraphicFramePr>
        <p:xfrm>
          <a:off x="1838118" y="-387424"/>
          <a:ext cx="5398178" cy="7632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Acrobat Document" r:id="rId3" imgW="5667121" imgH="8010144" progId="AcroExch.Document.11">
                  <p:embed/>
                </p:oleObj>
              </mc:Choice>
              <mc:Fallback>
                <p:oleObj name="Acrobat Document" r:id="rId3" imgW="5667121" imgH="801014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8118" y="-387424"/>
                        <a:ext cx="5398178" cy="7632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181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502" y="6663"/>
            <a:ext cx="5858995" cy="6866092"/>
          </a:xfrm>
        </p:spPr>
      </p:pic>
    </p:spTree>
    <p:extLst>
      <p:ext uri="{BB962C8B-B14F-4D97-AF65-F5344CB8AC3E}">
        <p14:creationId xmlns:p14="http://schemas.microsoft.com/office/powerpoint/2010/main" val="250046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8000" dirty="0" smtClean="0"/>
              <a:t>KRILL</a:t>
            </a:r>
            <a:endParaRPr lang="nb-NO" sz="80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17" y="1417638"/>
            <a:ext cx="8078453" cy="5179714"/>
          </a:xfrm>
        </p:spPr>
      </p:pic>
    </p:spTree>
    <p:extLst>
      <p:ext uri="{BB962C8B-B14F-4D97-AF65-F5344CB8AC3E}">
        <p14:creationId xmlns:p14="http://schemas.microsoft.com/office/powerpoint/2010/main" val="385131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664" y="1196752"/>
            <a:ext cx="10534367" cy="4896544"/>
          </a:xfrm>
        </p:spPr>
      </p:pic>
    </p:spTree>
    <p:extLst>
      <p:ext uri="{BB962C8B-B14F-4D97-AF65-F5344CB8AC3E}">
        <p14:creationId xmlns:p14="http://schemas.microsoft.com/office/powerpoint/2010/main" val="324353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35</Words>
  <Application>Microsoft Office PowerPoint</Application>
  <PresentationFormat>Skjermfremvisning (4:3)</PresentationFormat>
  <Paragraphs>11</Paragraphs>
  <Slides>9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Acrobat Document</vt:lpstr>
      <vt:lpstr>Odd Gunnar Skagestad:  Norsk og internasjonal politikk i Antarktis</vt:lpstr>
      <vt:lpstr>PowerPoint-presentasjon</vt:lpstr>
      <vt:lpstr>Norske biland i Antarktis        NORSKE  BILAND I  ANTARKTIS        </vt:lpstr>
      <vt:lpstr>PowerPoint-presentasjon</vt:lpstr>
      <vt:lpstr>PowerPoint-presentasjon</vt:lpstr>
      <vt:lpstr>PowerPoint-presentasjon</vt:lpstr>
      <vt:lpstr>PowerPoint-presentasjon</vt:lpstr>
      <vt:lpstr>KRILL</vt:lpstr>
      <vt:lpstr>PowerPoint-presentasjon</vt:lpstr>
    </vt:vector>
  </TitlesOfParts>
  <Company>Ministry of Foreign Affairs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‘The High North’</dc:title>
  <dc:creator>Skagestad Odd Gunnar</dc:creator>
  <cp:lastModifiedBy>Frogner1</cp:lastModifiedBy>
  <cp:revision>35</cp:revision>
  <dcterms:created xsi:type="dcterms:W3CDTF">2013-01-22T09:38:19Z</dcterms:created>
  <dcterms:modified xsi:type="dcterms:W3CDTF">2014-04-29T22:14:11Z</dcterms:modified>
</cp:coreProperties>
</file>