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68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36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7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1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47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2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1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62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1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47C6-CAD0-48EA-B9BC-2E69F9E04566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-436606"/>
            <a:ext cx="11878962" cy="5049795"/>
          </a:xfrm>
        </p:spPr>
        <p:txBody>
          <a:bodyPr>
            <a:normAutofit fontScale="90000"/>
          </a:bodyPr>
          <a:lstStyle/>
          <a:p>
            <a:r>
              <a:rPr lang="nb-NO" sz="4800" b="1" dirty="0" smtClean="0">
                <a:solidFill>
                  <a:schemeClr val="tx2"/>
                </a:solidFill>
              </a:rPr>
              <a:t>ODD  GUNNAR  SKAGESTAD</a:t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sz="4800" b="1" dirty="0" smtClean="0">
                <a:solidFill>
                  <a:schemeClr val="tx2"/>
                </a:solidFill>
              </a:rPr>
              <a:t/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sz="4800" b="1" dirty="0">
                <a:solidFill>
                  <a:schemeClr val="tx2"/>
                </a:solidFill>
              </a:rPr>
              <a:t/>
            </a:r>
            <a:br>
              <a:rPr lang="nb-NO" sz="4800" b="1" dirty="0">
                <a:solidFill>
                  <a:schemeClr val="tx2"/>
                </a:solidFill>
              </a:rPr>
            </a:br>
            <a:r>
              <a:rPr lang="nb-NO" sz="4800" b="1" dirty="0" smtClean="0">
                <a:solidFill>
                  <a:schemeClr val="tx2"/>
                </a:solidFill>
              </a:rPr>
              <a:t/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sz="4800" b="1" dirty="0" smtClean="0">
                <a:solidFill>
                  <a:schemeClr val="tx2"/>
                </a:solidFill>
              </a:rPr>
              <a:t/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sz="4800" b="1" dirty="0">
                <a:solidFill>
                  <a:schemeClr val="tx2"/>
                </a:solidFill>
              </a:rPr>
              <a:t/>
            </a:r>
            <a:br>
              <a:rPr lang="nb-NO" sz="4800" b="1" dirty="0">
                <a:solidFill>
                  <a:schemeClr val="tx2"/>
                </a:solidFill>
              </a:rPr>
            </a:br>
            <a:r>
              <a:rPr lang="nb-NO" sz="4800" b="1" dirty="0" smtClean="0">
                <a:solidFill>
                  <a:schemeClr val="tx2"/>
                </a:solidFill>
              </a:rPr>
              <a:t/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b="1" dirty="0" smtClean="0">
                <a:solidFill>
                  <a:schemeClr val="tx2"/>
                </a:solidFill>
              </a:rPr>
              <a:t>ODD  GUNNAR  SKAGESTAD</a:t>
            </a:r>
            <a:r>
              <a:rPr lang="nb-NO" sz="5400" b="1" dirty="0" smtClean="0">
                <a:solidFill>
                  <a:schemeClr val="tx2"/>
                </a:solidFill>
              </a:rPr>
              <a:t/>
            </a:r>
            <a:br>
              <a:rPr lang="nb-NO" sz="5400" b="1" dirty="0" smtClean="0">
                <a:solidFill>
                  <a:schemeClr val="tx2"/>
                </a:solidFill>
              </a:rPr>
            </a:br>
            <a:r>
              <a:rPr lang="nb-NO" sz="4800" b="1" dirty="0" smtClean="0">
                <a:solidFill>
                  <a:schemeClr val="tx2"/>
                </a:solidFill>
              </a:rPr>
              <a:t/>
            </a:r>
            <a:br>
              <a:rPr lang="nb-NO" sz="4800" b="1" dirty="0" smtClean="0">
                <a:solidFill>
                  <a:schemeClr val="tx2"/>
                </a:solidFill>
              </a:rPr>
            </a:br>
            <a:r>
              <a:rPr lang="nb-NO" sz="10700" b="1" dirty="0" smtClean="0">
                <a:solidFill>
                  <a:schemeClr val="tx2"/>
                </a:solidFill>
              </a:rPr>
              <a:t>Russland under Putin</a:t>
            </a:r>
            <a:r>
              <a:rPr lang="nb-NO" sz="8000" b="1" dirty="0" smtClean="0">
                <a:solidFill>
                  <a:schemeClr val="tx2"/>
                </a:solidFill>
              </a:rPr>
              <a:t/>
            </a:r>
            <a:br>
              <a:rPr lang="nb-NO" sz="8000" b="1" dirty="0" smtClean="0">
                <a:solidFill>
                  <a:schemeClr val="tx2"/>
                </a:solidFill>
              </a:rPr>
            </a:br>
            <a:r>
              <a:rPr lang="nb-NO" sz="4900" b="1" dirty="0" smtClean="0">
                <a:solidFill>
                  <a:schemeClr val="tx2"/>
                </a:solidFill>
              </a:rPr>
              <a:t/>
            </a:r>
            <a:br>
              <a:rPr lang="nb-NO" sz="4900" b="1" dirty="0" smtClean="0">
                <a:solidFill>
                  <a:schemeClr val="tx2"/>
                </a:solidFill>
              </a:rPr>
            </a:br>
            <a:endParaRPr lang="nb-NO" sz="49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3189"/>
            <a:ext cx="9144000" cy="2183026"/>
          </a:xfrm>
        </p:spPr>
        <p:txBody>
          <a:bodyPr>
            <a:normAutofit fontScale="47500" lnSpcReduction="20000"/>
          </a:bodyPr>
          <a:lstStyle/>
          <a:p>
            <a:r>
              <a:rPr lang="nb-NO" sz="8000" dirty="0" smtClean="0">
                <a:solidFill>
                  <a:srgbClr val="C00000"/>
                </a:solidFill>
              </a:rPr>
              <a:t>Skedsmokorset Rotary</a:t>
            </a:r>
            <a:r>
              <a:rPr lang="nb-NO" sz="8000" dirty="0">
                <a:solidFill>
                  <a:srgbClr val="C00000"/>
                </a:solidFill>
              </a:rPr>
              <a:t>k</a:t>
            </a:r>
            <a:r>
              <a:rPr lang="nb-NO" sz="8000" dirty="0" smtClean="0">
                <a:solidFill>
                  <a:srgbClr val="C00000"/>
                </a:solidFill>
              </a:rPr>
              <a:t>lubb, 26. januar 2015.</a:t>
            </a:r>
          </a:p>
          <a:p>
            <a:endParaRPr lang="nb-NO" dirty="0" smtClean="0">
              <a:solidFill>
                <a:srgbClr val="C00000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  <a:p>
            <a:r>
              <a:rPr lang="nb-NO" sz="6700" dirty="0" smtClean="0">
                <a:solidFill>
                  <a:schemeClr val="tx2"/>
                </a:solidFill>
              </a:rPr>
              <a:t>SKAGESTAD  MARINE  &amp;  POLAR  CONSULT</a:t>
            </a:r>
          </a:p>
          <a:p>
            <a:r>
              <a:rPr lang="nb-NO" sz="6700" u="sng" dirty="0" smtClean="0">
                <a:solidFill>
                  <a:schemeClr val="tx2"/>
                </a:solidFill>
              </a:rPr>
              <a:t>WWW.OGSKAGESTAD.NET</a:t>
            </a:r>
            <a:endParaRPr lang="nb-NO" sz="67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9" y="1143000"/>
            <a:ext cx="8124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58" y="284205"/>
            <a:ext cx="9749920" cy="62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7" y="123568"/>
            <a:ext cx="9846541" cy="65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1" y="1"/>
            <a:ext cx="86134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6" y="0"/>
            <a:ext cx="1107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7" y="0"/>
            <a:ext cx="1101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0" y="0"/>
            <a:ext cx="824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9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ODD  GUNNAR  SKAGESTAD       ODD  GUNNAR  SKAGESTAD  Russland under Putin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 Gunnar Skagestad:  Riksakten av 6. august 1815 Norgeshistoriens viktigste mellomstatlige avtale?</dc:title>
  <dc:creator>Frogner1</dc:creator>
  <cp:lastModifiedBy>Skagestad, Odd Gunnar</cp:lastModifiedBy>
  <cp:revision>16</cp:revision>
  <dcterms:created xsi:type="dcterms:W3CDTF">2014-08-17T13:56:18Z</dcterms:created>
  <dcterms:modified xsi:type="dcterms:W3CDTF">2015-04-21T09:35:03Z</dcterms:modified>
</cp:coreProperties>
</file>